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Kiqthx0GKw" TargetMode="Externa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83030" y="787527"/>
            <a:ext cx="10058400" cy="3566160"/>
          </a:xfrm>
        </p:spPr>
        <p:txBody>
          <a:bodyPr>
            <a:normAutofit/>
          </a:bodyPr>
          <a:lstStyle/>
          <a:p>
            <a:pPr algn="r"/>
            <a:r>
              <a:rPr lang="nl-NL" sz="7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saah" panose="020B0604020202020204" pitchFamily="34" charset="0"/>
                <a:ea typeface="Dotum" panose="020B0600000101010101" pitchFamily="34" charset="-127"/>
                <a:cs typeface="Utsaah" panose="020B0604020202020204" pitchFamily="34" charset="0"/>
              </a:rPr>
              <a:t>Erika Mauritz</a:t>
            </a:r>
            <a:endParaRPr lang="nl-NL" sz="7200" b="1" dirty="0">
              <a:solidFill>
                <a:schemeClr val="accent5">
                  <a:lumMod val="20000"/>
                  <a:lumOff val="80000"/>
                </a:schemeClr>
              </a:solidFill>
              <a:latin typeface="Utsaah" panose="020B0604020202020204" pitchFamily="34" charset="0"/>
              <a:ea typeface="Dotum" panose="020B0600000101010101" pitchFamily="34" charset="-127"/>
              <a:cs typeface="Utsaah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83030" y="4469907"/>
            <a:ext cx="10058400" cy="1143000"/>
          </a:xfrm>
        </p:spPr>
        <p:txBody>
          <a:bodyPr>
            <a:normAutofit/>
          </a:bodyPr>
          <a:lstStyle/>
          <a:p>
            <a:pPr algn="r"/>
            <a:r>
              <a:rPr lang="nl-NL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Hulpkaravaan naar Griekenland</a:t>
            </a:r>
            <a:endParaRPr lang="nl-NL" sz="3200" b="1" dirty="0">
              <a:solidFill>
                <a:schemeClr val="accent5">
                  <a:lumMod val="40000"/>
                  <a:lumOff val="60000"/>
                </a:schemeClr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2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  <a:alpha val="50000"/>
            </a:schemeClr>
          </a:solidFill>
        </p:spPr>
        <p:txBody>
          <a:bodyPr/>
          <a:lstStyle/>
          <a:p>
            <a:r>
              <a:rPr lang="nl-NL" dirty="0" err="1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</a:t>
            </a:r>
            <a:r>
              <a:rPr lang="nl-NL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o</a:t>
            </a:r>
            <a:r>
              <a:rPr lang="nl-NL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let go </a:t>
            </a:r>
            <a:r>
              <a:rPr lang="nl-NL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and</a:t>
            </a:r>
            <a:r>
              <a:rPr lang="nl-NL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go… we go </a:t>
            </a:r>
            <a:r>
              <a:rPr lang="nl-NL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with</a:t>
            </a:r>
            <a:r>
              <a:rPr lang="nl-NL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the</a:t>
            </a:r>
            <a:r>
              <a:rPr lang="nl-NL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flow</a:t>
            </a:r>
            <a:endParaRPr lang="nl-NL" dirty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370413" y="5295335"/>
            <a:ext cx="3785268" cy="707886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Erika Mauritz</a:t>
            </a:r>
          </a:p>
          <a:p>
            <a:pPr algn="r"/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Hulpkaravaan naar Griekenland</a:t>
            </a:r>
            <a:endParaRPr lang="nl-NL" sz="2000" dirty="0">
              <a:solidFill>
                <a:schemeClr val="bg1">
                  <a:lumMod val="95000"/>
                </a:schemeClr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  <a:alpha val="50000"/>
            </a:schemeClr>
          </a:solidFill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visie</a:t>
            </a:r>
            <a:endParaRPr lang="nl-NL" dirty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370413" y="5295335"/>
            <a:ext cx="3785268" cy="707886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Erika Mauritz</a:t>
            </a:r>
          </a:p>
          <a:p>
            <a:pPr algn="r"/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Hulpkaravaan naar Griekenland</a:t>
            </a:r>
            <a:endParaRPr lang="nl-NL" sz="2000" dirty="0">
              <a:solidFill>
                <a:schemeClr val="bg1">
                  <a:lumMod val="95000"/>
                </a:schemeClr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0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  <a:alpha val="50000"/>
            </a:schemeClr>
          </a:solidFill>
        </p:spPr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Sheherazade</a:t>
            </a:r>
            <a:r>
              <a:rPr lang="nl-NL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in de </a:t>
            </a:r>
            <a:r>
              <a:rPr lang="nl-NL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Hazar</a:t>
            </a:r>
            <a:r>
              <a:rPr lang="nl-NL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Afsana</a:t>
            </a:r>
            <a:endParaRPr lang="nl-NL" dirty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370413" y="5295335"/>
            <a:ext cx="3785268" cy="707886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Erika Mauritz</a:t>
            </a:r>
          </a:p>
          <a:p>
            <a:pPr algn="r"/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Hulpkaravaan naar Griekenland</a:t>
            </a:r>
            <a:endParaRPr lang="nl-NL" sz="2000" dirty="0">
              <a:solidFill>
                <a:schemeClr val="bg1">
                  <a:lumMod val="95000"/>
                </a:schemeClr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97280" y="2415654"/>
            <a:ext cx="7528105" cy="2554545"/>
          </a:xfrm>
          <a:prstGeom prst="rect">
            <a:avLst/>
          </a:prstGeom>
          <a:solidFill>
            <a:schemeClr val="accent2">
              <a:lumMod val="75000"/>
              <a:alpha val="29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“</a:t>
            </a:r>
            <a:r>
              <a:rPr lang="nl-NL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When</a:t>
            </a:r>
            <a:r>
              <a:rPr lang="nl-NL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nl-NL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Nothing</a:t>
            </a:r>
            <a:r>
              <a:rPr lang="nl-NL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nl-NL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existed</a:t>
            </a:r>
            <a:r>
              <a:rPr lang="nl-NL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,</a:t>
            </a:r>
          </a:p>
          <a:p>
            <a:r>
              <a:rPr lang="nl-NL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Love </a:t>
            </a:r>
            <a:r>
              <a:rPr lang="nl-NL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existed</a:t>
            </a:r>
            <a:r>
              <a:rPr lang="nl-NL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, </a:t>
            </a:r>
            <a:r>
              <a:rPr lang="nl-NL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and</a:t>
            </a:r>
            <a:endParaRPr lang="nl-NL" sz="32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r>
              <a:rPr lang="nl-NL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When</a:t>
            </a:r>
            <a:r>
              <a:rPr lang="nl-NL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nl-NL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Nothing</a:t>
            </a:r>
            <a:r>
              <a:rPr lang="nl-NL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nl-NL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shall</a:t>
            </a:r>
            <a:r>
              <a:rPr lang="nl-NL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nl-NL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remain</a:t>
            </a:r>
            <a:r>
              <a:rPr lang="nl-NL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,</a:t>
            </a:r>
          </a:p>
          <a:p>
            <a:r>
              <a:rPr lang="nl-NL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Love </a:t>
            </a:r>
            <a:r>
              <a:rPr lang="nl-NL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shall</a:t>
            </a:r>
            <a:r>
              <a:rPr lang="nl-NL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nl-NL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remain</a:t>
            </a:r>
            <a:r>
              <a:rPr lang="nl-NL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: </a:t>
            </a:r>
            <a:r>
              <a:rPr lang="nl-NL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it</a:t>
            </a:r>
            <a:r>
              <a:rPr lang="nl-NL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is</a:t>
            </a:r>
          </a:p>
          <a:p>
            <a:r>
              <a:rPr lang="nl-NL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The First </a:t>
            </a:r>
            <a:r>
              <a:rPr lang="nl-NL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and</a:t>
            </a:r>
            <a:r>
              <a:rPr lang="nl-NL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The Last.” </a:t>
            </a:r>
            <a:endParaRPr lang="nl-NL" sz="3200" b="1" dirty="0">
              <a:solidFill>
                <a:schemeClr val="accent1">
                  <a:lumMod val="20000"/>
                  <a:lumOff val="80000"/>
                </a:schemeClr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>
                    <a:lumMod val="60000"/>
                    <a:lumOff val="4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g</a:t>
            </a:r>
            <a:r>
              <a:rPr lang="nl-N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ewone </a:t>
            </a:r>
            <a:r>
              <a:rPr lang="nl-N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mensen helpen gewoon</a:t>
            </a:r>
            <a:endParaRPr lang="nl-NL" dirty="0">
              <a:solidFill>
                <a:schemeClr val="accent2">
                  <a:lumMod val="60000"/>
                  <a:lumOff val="40000"/>
                </a:schemeClr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pic>
        <p:nvPicPr>
          <p:cNvPr id="5" name="EKiqthx0GK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54259" y="1943092"/>
            <a:ext cx="7424000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3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35000"/>
            </a:schemeClr>
          </a:solidFill>
        </p:spPr>
        <p:txBody>
          <a:bodyPr/>
          <a:lstStyle/>
          <a:p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Griekse crisis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  <a:alpha val="7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1 op de 3 leeft onder de armoedegrens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nl-NL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4 miljoen geen gezondheidszorg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692.000 Griekse kinderen honger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538.000 Grieken geen </a:t>
            </a:r>
            <a:r>
              <a:rPr lang="nl-NL" sz="32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electriciteit</a:t>
            </a:r>
            <a:endParaRPr lang="nl-NL" sz="3200" dirty="0" smtClean="0">
              <a:solidFill>
                <a:schemeClr val="accent5">
                  <a:lumMod val="20000"/>
                  <a:lumOff val="80000"/>
                </a:schemeClr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nl-NL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lonen en pensioenen - 40-60%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60% werkloosheid</a:t>
            </a:r>
          </a:p>
          <a:p>
            <a:endParaRPr lang="nl-NL" sz="1800" dirty="0">
              <a:solidFill>
                <a:schemeClr val="accent5">
                  <a:lumMod val="20000"/>
                  <a:lumOff val="80000"/>
                </a:schemeClr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9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vluchtelingencrisis</a:t>
            </a:r>
            <a:endParaRPr lang="nl-NL" dirty="0">
              <a:solidFill>
                <a:schemeClr val="accent1">
                  <a:lumMod val="60000"/>
                  <a:lumOff val="40000"/>
                </a:schemeClr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370413" y="5295335"/>
            <a:ext cx="3785268" cy="707886"/>
          </a:xfrm>
          <a:prstGeom prst="rect">
            <a:avLst/>
          </a:prstGeom>
          <a:solidFill>
            <a:schemeClr val="accent2">
              <a:lumMod val="40000"/>
              <a:lumOff val="60000"/>
              <a:alpha val="43000"/>
            </a:schemeClr>
          </a:solidFill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Erika Mauritz</a:t>
            </a:r>
          </a:p>
          <a:p>
            <a:pPr algn="r"/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Hulpkaravaan naar Griekenland</a:t>
            </a:r>
            <a:endParaRPr lang="nl-NL" sz="2000" dirty="0">
              <a:solidFill>
                <a:schemeClr val="bg1">
                  <a:lumMod val="95000"/>
                </a:schemeClr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oproep augustus</a:t>
            </a:r>
            <a:endParaRPr lang="nl-NL" dirty="0">
              <a:solidFill>
                <a:schemeClr val="accent2">
                  <a:lumMod val="60000"/>
                  <a:lumOff val="40000"/>
                </a:schemeClr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35" y="1975148"/>
            <a:ext cx="3483550" cy="4028073"/>
          </a:xfrm>
        </p:spPr>
      </p:pic>
      <p:sp>
        <p:nvSpPr>
          <p:cNvPr id="6" name="Tekstvak 5"/>
          <p:cNvSpPr txBox="1"/>
          <p:nvPr/>
        </p:nvSpPr>
        <p:spPr>
          <a:xfrm>
            <a:off x="7370413" y="5295335"/>
            <a:ext cx="3785268" cy="707886"/>
          </a:xfrm>
          <a:prstGeom prst="rect">
            <a:avLst/>
          </a:prstGeom>
          <a:solidFill>
            <a:schemeClr val="accent2">
              <a:lumMod val="60000"/>
              <a:lumOff val="40000"/>
              <a:alpha val="33000"/>
            </a:schemeClr>
          </a:solidFill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Erika Mauritz</a:t>
            </a:r>
          </a:p>
          <a:p>
            <a:pPr algn="r"/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Hulpkaravaan naar Griekenland</a:t>
            </a:r>
            <a:endParaRPr lang="nl-NL" sz="2000" dirty="0">
              <a:solidFill>
                <a:schemeClr val="bg1">
                  <a:lumMod val="95000"/>
                </a:schemeClr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reacties</a:t>
            </a:r>
            <a:endParaRPr lang="nl-NL" dirty="0">
              <a:solidFill>
                <a:schemeClr val="accent2">
                  <a:lumMod val="60000"/>
                  <a:lumOff val="40000"/>
                </a:schemeClr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49" y="1867949"/>
            <a:ext cx="2381133" cy="4135272"/>
          </a:xfrm>
        </p:spPr>
      </p:pic>
      <p:sp>
        <p:nvSpPr>
          <p:cNvPr id="6" name="Tekstvak 5"/>
          <p:cNvSpPr txBox="1"/>
          <p:nvPr/>
        </p:nvSpPr>
        <p:spPr>
          <a:xfrm>
            <a:off x="7370413" y="5295335"/>
            <a:ext cx="3785268" cy="707886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Erika Mauritz</a:t>
            </a:r>
          </a:p>
          <a:p>
            <a:pPr algn="r"/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Hulpkaravaan naar Griekenland</a:t>
            </a:r>
            <a:endParaRPr lang="nl-NL" sz="2000" dirty="0">
              <a:solidFill>
                <a:schemeClr val="bg1">
                  <a:lumMod val="95000"/>
                </a:schemeClr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686" y="1867949"/>
            <a:ext cx="2274400" cy="41352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790" y="1867949"/>
            <a:ext cx="2830888" cy="283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>
                    <a:lumMod val="60000"/>
                    <a:lumOff val="4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s</a:t>
            </a:r>
            <a:r>
              <a:rPr lang="nl-N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tichting </a:t>
            </a:r>
            <a:r>
              <a:rPr lang="nl-NL" dirty="0">
                <a:solidFill>
                  <a:schemeClr val="accent2">
                    <a:lumMod val="60000"/>
                    <a:lumOff val="4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</a:t>
            </a:r>
            <a:r>
              <a:rPr lang="nl-N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ulpkaravaan en organisatie</a:t>
            </a:r>
            <a:endParaRPr lang="nl-NL" dirty="0">
              <a:solidFill>
                <a:schemeClr val="accent2">
                  <a:lumMod val="60000"/>
                  <a:lumOff val="40000"/>
                </a:schemeClr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370413" y="5295335"/>
            <a:ext cx="3785268" cy="707886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Erika Mauritz</a:t>
            </a:r>
          </a:p>
          <a:p>
            <a:pPr algn="r"/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Hulpkaravaan naar Griekenland</a:t>
            </a:r>
            <a:endParaRPr lang="nl-NL" sz="2000" dirty="0">
              <a:solidFill>
                <a:schemeClr val="bg1">
                  <a:lumMod val="95000"/>
                </a:schemeClr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8" y="2057169"/>
            <a:ext cx="3946052" cy="3946052"/>
          </a:xfrm>
          <a:prstGeom prst="rect">
            <a:avLst/>
          </a:prstGeom>
        </p:spPr>
      </p:pic>
      <p:pic>
        <p:nvPicPr>
          <p:cNvPr id="14" name="Tijdelijke aanduiding voor inhoud 1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80" y="2057169"/>
            <a:ext cx="2476500" cy="2476500"/>
          </a:xfrm>
        </p:spPr>
      </p:pic>
    </p:spTree>
    <p:extLst>
      <p:ext uri="{BB962C8B-B14F-4D97-AF65-F5344CB8AC3E}">
        <p14:creationId xmlns:p14="http://schemas.microsoft.com/office/powerpoint/2010/main" val="15963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hulpkaravaan naar </a:t>
            </a:r>
            <a:r>
              <a:rPr lang="nl-NL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kilkis</a:t>
            </a:r>
            <a:endParaRPr lang="nl-NL" dirty="0">
              <a:solidFill>
                <a:schemeClr val="accent2">
                  <a:lumMod val="60000"/>
                  <a:lumOff val="40000"/>
                </a:schemeClr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370413" y="5295335"/>
            <a:ext cx="3785268" cy="707886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Erika Mauritz</a:t>
            </a:r>
          </a:p>
          <a:p>
            <a:pPr algn="r"/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Hulpkaravaan naar Griekenland</a:t>
            </a:r>
            <a:endParaRPr lang="nl-NL" sz="2000" dirty="0">
              <a:solidFill>
                <a:schemeClr val="bg1">
                  <a:lumMod val="95000"/>
                </a:schemeClr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13" y="1980496"/>
            <a:ext cx="5363633" cy="402272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28" y="1980496"/>
            <a:ext cx="2373532" cy="316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  <a:alpha val="35000"/>
            </a:schemeClr>
          </a:solidFill>
        </p:spPr>
        <p:txBody>
          <a:bodyPr/>
          <a:lstStyle/>
          <a:p>
            <a:r>
              <a:rPr lang="nl-NL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samenwerking vrijwilligers </a:t>
            </a:r>
            <a:r>
              <a:rPr lang="nl-NL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kilkis</a:t>
            </a:r>
            <a:r>
              <a:rPr lang="nl-NL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- </a:t>
            </a:r>
            <a:r>
              <a:rPr lang="nl-NL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eidomeni</a:t>
            </a:r>
            <a:endParaRPr lang="nl-NL" dirty="0">
              <a:solidFill>
                <a:schemeClr val="accent2">
                  <a:lumMod val="20000"/>
                  <a:lumOff val="80000"/>
                </a:schemeClr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370413" y="5295335"/>
            <a:ext cx="3785268" cy="707886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Erika Mauritz</a:t>
            </a:r>
          </a:p>
          <a:p>
            <a:pPr algn="r"/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Hulpkaravaan naar Griekenland</a:t>
            </a:r>
            <a:endParaRPr lang="nl-NL" sz="2000" dirty="0">
              <a:solidFill>
                <a:schemeClr val="bg1">
                  <a:lumMod val="95000"/>
                </a:schemeClr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  <a:alpha val="44000"/>
            </a:schemeClr>
          </a:solidFill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de hulpkaravaan helpt te helpen </a:t>
            </a:r>
            <a:endParaRPr lang="nl-NL" dirty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2152252"/>
            <a:ext cx="10058400" cy="4023360"/>
          </a:xfrm>
          <a:solidFill>
            <a:schemeClr val="bg1">
              <a:lumMod val="50000"/>
              <a:alpha val="69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chemeClr val="bg1"/>
                </a:solidFill>
              </a:rPr>
              <a:t>samenwerken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chemeClr val="bg1"/>
                </a:solidFill>
              </a:rPr>
              <a:t> ondersteunen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chemeClr val="bg1"/>
                </a:solidFill>
              </a:rPr>
              <a:t> luisteren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chemeClr val="bg1"/>
                </a:solidFill>
              </a:rPr>
              <a:t> dienstbaar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ugblik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162</Words>
  <Application>Microsoft Office PowerPoint</Application>
  <PresentationFormat>Breedbeeld</PresentationFormat>
  <Paragraphs>48</Paragraphs>
  <Slides>13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Dotum</vt:lpstr>
      <vt:lpstr>Arial</vt:lpstr>
      <vt:lpstr>Calibri</vt:lpstr>
      <vt:lpstr>Calibri Light</vt:lpstr>
      <vt:lpstr>Utsaah</vt:lpstr>
      <vt:lpstr>Wingdings</vt:lpstr>
      <vt:lpstr>Terugblik</vt:lpstr>
      <vt:lpstr>Erika Mauritz</vt:lpstr>
      <vt:lpstr>Griekse crisis</vt:lpstr>
      <vt:lpstr>vluchtelingencrisis</vt:lpstr>
      <vt:lpstr>oproep augustus</vt:lpstr>
      <vt:lpstr>reacties</vt:lpstr>
      <vt:lpstr>stichting hulpkaravaan en organisatie</vt:lpstr>
      <vt:lpstr>hulpkaravaan naar kilkis</vt:lpstr>
      <vt:lpstr>samenwerking vrijwilligers kilkis - eidomeni</vt:lpstr>
      <vt:lpstr>de hulpkaravaan helpt te helpen </vt:lpstr>
      <vt:lpstr>to let go and go… we go with the flow</vt:lpstr>
      <vt:lpstr>visie</vt:lpstr>
      <vt:lpstr>Sheherazade in de Hazar Afsana</vt:lpstr>
      <vt:lpstr>gewone mensen helpen gewoon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Erika Mauritz</dc:title>
  <dc:creator>Diana Kretschmann</dc:creator>
  <cp:lastModifiedBy>Diana Kretschmann</cp:lastModifiedBy>
  <cp:revision>33</cp:revision>
  <dcterms:created xsi:type="dcterms:W3CDTF">2015-12-02T11:59:43Z</dcterms:created>
  <dcterms:modified xsi:type="dcterms:W3CDTF">2015-12-03T12:46:49Z</dcterms:modified>
</cp:coreProperties>
</file>